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5"/>
  </p:notesMasterIdLst>
  <p:sldIdLst>
    <p:sldId id="274" r:id="rId2"/>
    <p:sldId id="275" r:id="rId3"/>
    <p:sldId id="257" r:id="rId4"/>
    <p:sldId id="271" r:id="rId5"/>
    <p:sldId id="259" r:id="rId6"/>
    <p:sldId id="283" r:id="rId7"/>
    <p:sldId id="281" r:id="rId8"/>
    <p:sldId id="284" r:id="rId9"/>
    <p:sldId id="282" r:id="rId10"/>
    <p:sldId id="285" r:id="rId11"/>
    <p:sldId id="280" r:id="rId12"/>
    <p:sldId id="273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157" autoAdjust="0"/>
  </p:normalViewPr>
  <p:slideViewPr>
    <p:cSldViewPr snapToGrid="0">
      <p:cViewPr varScale="1">
        <p:scale>
          <a:sx n="54" d="100"/>
          <a:sy n="54" d="100"/>
        </p:scale>
        <p:origin x="105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นอกเหนือจากนโยบายด้านสิ่งแวดล้อม รวมถึง</a:t>
            </a:r>
            <a:r>
              <a:rPr lang="en-US" dirty="0" smtClean="0"/>
              <a:t> </a:t>
            </a:r>
            <a:r>
              <a:rPr lang="th-TH" dirty="0" smtClean="0"/>
              <a:t>วัตถุประสงค์และเป้าหมายดังกล่าว ถ้ามี วิสัยทัศน์ และพันธกิจ ด้านสิ่งแวดล้อม ก็ให้ใส่มาด้วย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มลพิษน้ำ เช่น น้ำปนเปื้อนน้ำมัน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น้ำปนเปื้อนสารเคมี เป็นต้น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83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ปนเปื้อนฝุ่นปูน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ปนเปื้อนไอสารเคมี  เป็นต้น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9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9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ให้ระบุตาม รายชื่อใน 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.1,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.2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7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บริษัท .....................................จำกัด</a:t>
            </a:r>
            <a:endParaRPr lang="th-TH" sz="32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4" y="429553"/>
            <a:ext cx="210227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01682"/>
              </p:ext>
            </p:extLst>
          </p:nvPr>
        </p:nvGraphicFramePr>
        <p:xfrm>
          <a:off x="201880" y="2187385"/>
          <a:ext cx="6718873" cy="43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1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416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ผู้รับเหมาประจำ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84612" y="182352"/>
            <a:ext cx="9588457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อุตสาหกรรมสีเขียว ระดับ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3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: 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ระบบสีเขียว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8686" y="125505"/>
            <a:ext cx="2544464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.2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99886" y="143433"/>
            <a:ext cx="2544464" cy="735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.1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806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15" y="132585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4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400" b="1" dirty="0" smtClean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7472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45297" y="5796393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7987" y="3194686"/>
            <a:ext cx="19383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5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 เร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15736" y="3194686"/>
            <a:ext cx="2026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758418" y="3194686"/>
            <a:ext cx="2026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38070" y="3158899"/>
            <a:ext cx="19383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66443"/>
            <a:ext cx="5391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40189" y="2166443"/>
            <a:ext cx="612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56587" y="4816302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89846" y="4780205"/>
            <a:ext cx="5299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</a:t>
            </a:r>
            <a:r>
              <a:rPr lang="en-US" sz="2400" b="1" dirty="0" smtClean="0"/>
              <a:t>……..………………………….…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294" y="17886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461" y="20576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606" y="3449576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79257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0606" y="6034754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02" y="13874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4134" y="3489994"/>
            <a:ext cx="406206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39764" y="2107867"/>
            <a:ext cx="1655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311153" y="143435"/>
            <a:ext cx="5683623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วัตถุประสงค์และเป้าหมายด้านสิ่งแวดล้อม</a:t>
            </a:r>
            <a:endParaRPr lang="en-US" sz="24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42228"/>
              </p:ext>
            </p:extLst>
          </p:nvPr>
        </p:nvGraphicFramePr>
        <p:xfrm>
          <a:off x="6257365" y="986116"/>
          <a:ext cx="5809128" cy="571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452282"/>
                <a:gridCol w="1308846"/>
              </a:tblGrid>
              <a:tr h="1250101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 </a:t>
                      </a:r>
                      <a:r>
                        <a:rPr lang="th-TH" sz="1800" dirty="0" smtClean="0"/>
                        <a:t>ปี </a:t>
                      </a:r>
                      <a:r>
                        <a:rPr lang="en-US" sz="1800" dirty="0" smtClean="0"/>
                        <a:t>………..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ผลการดำเนินงาน</a:t>
                      </a:r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86871" y="143435"/>
            <a:ext cx="5665694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นโยบายด้านสิ่งแวดล้อม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การจัดการมลพิษน้ำ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031904"/>
              </p:ext>
            </p:extLst>
          </p:nvPr>
        </p:nvGraphicFramePr>
        <p:xfrm>
          <a:off x="0" y="1039904"/>
          <a:ext cx="12192001" cy="555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4408715"/>
                <a:gridCol w="4597753"/>
                <a:gridCol w="1498248"/>
              </a:tblGrid>
              <a:tr h="71534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48427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ผลตรวจวัดคุณภาพน้ำทิ้ง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4160"/>
              </p:ext>
            </p:extLst>
          </p:nvPr>
        </p:nvGraphicFramePr>
        <p:xfrm>
          <a:off x="0" y="932330"/>
          <a:ext cx="12192001" cy="592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799115"/>
                <a:gridCol w="5207353"/>
                <a:gridCol w="1498248"/>
              </a:tblGrid>
              <a:tr h="770102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15556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การจัดการกากอุตสาหกรรม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229146"/>
              </p:ext>
            </p:extLst>
          </p:nvPr>
        </p:nvGraphicFramePr>
        <p:xfrm>
          <a:off x="0" y="1039905"/>
          <a:ext cx="12192001" cy="5818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655680"/>
                <a:gridCol w="5350788"/>
                <a:gridCol w="1498248"/>
              </a:tblGrid>
              <a:tr h="7411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076954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95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1725</TotalTime>
  <Words>516</Words>
  <Application>Microsoft Office PowerPoint</Application>
  <PresentationFormat>Widescreen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รางวัลและระบบที่เกี่ยวข้องด้านสิ่งแวดล้อมและความปลอดภัย</vt:lpstr>
      <vt:lpstr>การจัดการมลพิษน้ำ</vt:lpstr>
      <vt:lpstr>ผลตรวจวัดคุณภาพน้ำทิ้ง</vt:lpstr>
      <vt:lpstr>การจัดการมลพิษอากาศ</vt:lpstr>
      <vt:lpstr>ผลตรวจวัดคุณภาพอากาศ</vt:lpstr>
      <vt:lpstr>การจัดการกากอุตสาหกรรม</vt:lpstr>
      <vt:lpstr>สก.2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Panakarn Pattaranit</cp:lastModifiedBy>
  <cp:revision>189</cp:revision>
  <dcterms:created xsi:type="dcterms:W3CDTF">2016-04-18T07:59:20Z</dcterms:created>
  <dcterms:modified xsi:type="dcterms:W3CDTF">2022-10-06T03:27:09Z</dcterms:modified>
</cp:coreProperties>
</file>