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4"/>
  </p:notesMasterIdLst>
  <p:sldIdLst>
    <p:sldId id="274" r:id="rId2"/>
    <p:sldId id="275" r:id="rId3"/>
    <p:sldId id="281" r:id="rId4"/>
    <p:sldId id="257" r:id="rId5"/>
    <p:sldId id="271" r:id="rId6"/>
    <p:sldId id="259" r:id="rId7"/>
    <p:sldId id="276" r:id="rId8"/>
    <p:sldId id="277" r:id="rId9"/>
    <p:sldId id="278" r:id="rId10"/>
    <p:sldId id="280" r:id="rId11"/>
    <p:sldId id="273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3118" autoAdjust="0"/>
  </p:normalViewPr>
  <p:slideViewPr>
    <p:cSldViewPr snapToGrid="0">
      <p:cViewPr varScale="1">
        <p:scale>
          <a:sx n="48" d="100"/>
          <a:sy n="48" d="100"/>
        </p:scale>
        <p:origin x="129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ให้ส่งจดหมายไปสอบถาม สำนักงานอุตสาหกรรมจังหวัด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อบต. ว่าในช่วง 2 ปีที่ผ่านมาล่าสุด มีข้อร้องเรียนจากชุมชนรอบข้างหรือไม่ และให้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เอกสารที่ส่งกลับมาจากทางราชการที่บริษัทฯส่งไป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นำมาวางตามสไลด์ข้างบน โดยถ้า 1 เอกสารครอบคลุม 2 ปี ล่าสุด ก็ใช้ เอกสารเดียว แต่ถ้า 1 เอกสาร ระบุเพียง 1 ปี ก็ต้องมี 2 เอกสาร 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3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2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1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- มลพิษน้ำ มาจากกิจกรรมใดบ้าง และ ควบคุม</a:t>
            </a:r>
            <a:r>
              <a:rPr lang="en-US" dirty="0" smtClean="0"/>
              <a:t>/</a:t>
            </a:r>
            <a:r>
              <a:rPr lang="th-TH" dirty="0" smtClean="0"/>
              <a:t>บำบัดอย่างไร และ</a:t>
            </a:r>
            <a:r>
              <a:rPr lang="th-TH" baseline="0" dirty="0" smtClean="0"/>
              <a:t> ตรวจวัดคุณภาพน้ำทิ้ง ความถี่เท่าไหร่ และผลตรวจวัดล่าสุด เป็นอย่างไร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 smtClean="0"/>
              <a:t>- มลพิษอากาศ มาจากกิจกรรมใดบ้าง และ ควบคุม</a:t>
            </a:r>
            <a:r>
              <a:rPr lang="en-US" dirty="0" smtClean="0"/>
              <a:t>/</a:t>
            </a:r>
            <a:r>
              <a:rPr lang="th-TH" dirty="0" smtClean="0"/>
              <a:t>บำบัดอย่างไร และ</a:t>
            </a:r>
            <a:r>
              <a:rPr lang="th-TH" baseline="0" dirty="0" smtClean="0"/>
              <a:t> ตรวจวัดคุณภาพอากาศจากปล่อง ความถี่เท่าไหร่ และผลตรวจวัดล่าสุด เป็นอย่างไร</a:t>
            </a:r>
          </a:p>
          <a:p>
            <a:r>
              <a:rPr lang="th-TH" dirty="0" smtClean="0"/>
              <a:t>- กากอุตสาหกรรม</a:t>
            </a:r>
            <a:r>
              <a:rPr lang="th-TH" baseline="0" dirty="0" smtClean="0"/>
              <a:t> มาจากกิจกรรมใดบ้าง เน้น ที่มาจากกระบวนการผลิต และ กำจัดด้วยวิธีใด   </a:t>
            </a:r>
            <a:r>
              <a:rPr lang="en-US" baseline="0" dirty="0" smtClean="0"/>
              <a:t>Zero waste to landfill </a:t>
            </a:r>
            <a:r>
              <a:rPr lang="th-TH" baseline="0" dirty="0" smtClean="0"/>
              <a:t>จะดีมาก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93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Milestone/</a:t>
            </a:r>
            <a:r>
              <a:rPr lang="en-US" baseline="0" dirty="0" smtClean="0"/>
              <a:t> Roadmap </a:t>
            </a:r>
            <a:r>
              <a:rPr lang="th-TH" baseline="0" dirty="0" smtClean="0"/>
              <a:t>ด้านสิ่งแวดล้อม คือ เป้าหมาย ใน 5-10 ปี ข้างหน้า เช่น </a:t>
            </a:r>
            <a:r>
              <a:rPr lang="en-GB" baseline="0" dirty="0" smtClean="0"/>
              <a:t>Environment performance </a:t>
            </a:r>
            <a:r>
              <a:rPr lang="th-TH" baseline="0" dirty="0" smtClean="0"/>
              <a:t>เทียบกับ </a:t>
            </a:r>
            <a:r>
              <a:rPr lang="en-GB" baseline="0" smtClean="0"/>
              <a:t>KPI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2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กิจกรรมวัฒนธรรมด้านสิ่งแวดล้อมและความปลอดภัยที่เด่น ๆ</a:t>
            </a:r>
          </a:p>
          <a:p>
            <a:r>
              <a:rPr lang="th-TH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พิจารณาแบ่งเป็น 4</a:t>
            </a:r>
            <a:r>
              <a:rPr lang="en-US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 คือ </a:t>
            </a:r>
          </a:p>
          <a:p>
            <a:pPr marL="228600" indent="-228600">
              <a:buAutoNum type="arabicPeriod"/>
            </a:pP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กระบวนสร้างวัฒนธรรมสีเขียวเพื่อให้เกิดจิตสำนึกกับพนักงาน </a:t>
            </a: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228600" indent="-228600">
              <a:buAutoNum type="arabicPeriod"/>
            </a:pP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การคิดค้นนวัตกรรมต่างๆ เพื่อทำให้เกิดผลิตภัณฑ์รักษ์สิ่งแวดล้อม</a:t>
            </a:r>
            <a:r>
              <a:rPr lang="en-US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(ถ้ามี)</a:t>
            </a:r>
          </a:p>
          <a:p>
            <a:pPr marL="228600" indent="-228600">
              <a:buAutoNum type="arabicPeriod"/>
            </a:pP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โครงการด้านสิ่งแวดล้อม และ ความปลอดภัย </a:t>
            </a:r>
          </a:p>
          <a:p>
            <a:pPr marL="228600" indent="-228600">
              <a:buAutoNum type="arabicPeriod"/>
            </a:pP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โครงการที่ทำกับผู้มีส่วนได้ส่วนเสียที่เกี่ยวข้อง</a:t>
            </a:r>
          </a:p>
          <a:p>
            <a:pPr marL="228600" indent="-228600">
              <a:buAutoNum type="arabicPeriod"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คิดค้นนวัตกรรมด้านสิ่งแวดล้อมร่วมกับผู้มีส่วนได้เสียหรือเพื่อให้เกิดผลิตภัณฑ์ที่เป็นมิตรกับสิ่งแวดล้อม ดังนี้</a:t>
            </a:r>
          </a:p>
          <a:p>
            <a:pPr marL="228600" indent="-228600">
              <a:buAutoNum type="arabicPeriod"/>
            </a:pP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ออกแบบผลิตภัณฑ์ให้ใช้วัตถุดิบที่มาจาก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วัสดุรีไซเคิล/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อายุการใช้งานของผลิตภัณฑ์ยาวนานขึ้น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ไม่ใช้สารเคมีเป็นส่วนผสมของผลิตภัณฑ์ เป็นต้น </a:t>
            </a:r>
          </a:p>
          <a:p>
            <a:pPr marL="228600" indent="-228600">
              <a:buAutoNum type="arabicPeriod"/>
            </a:pP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ร่วมกับคู่ค้าที่ส่งวัตถุดิบ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/packaging/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สารเคมี  ที่เป็นมิตรกับสิ่งแวดล้อม หรือ ลดการใช้วัตถุดิบ</a:t>
            </a:r>
          </a:p>
          <a:p>
            <a:pPr marL="0" indent="0">
              <a:buNone/>
            </a:pPr>
            <a:endParaRPr lang="th-TH" sz="1200" b="1" baseline="0" dirty="0" smtClean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ในหน้านี้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ถ้าไม่มี ให้ตัดออกไปเลยค่ะ</a:t>
            </a: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81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เป็นโครงการที่ดำเนินงานภายในโรงงาน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โดยเฉพาะที่เกี่ยวข้องกับกระบวนการผลิต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 และใส่รูป</a:t>
            </a: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16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เป็นโครงการที่ทำร่วมกับชุมชน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หรือโครงการด้านสิ่งแวดล้อมที่ทำร่วมบุคคลหรือหน่วยงานภายนอก</a:t>
            </a:r>
          </a:p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 และใส่รูป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77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080631" y="1005245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บริษัท .....................................จำกัด</a:t>
            </a:r>
            <a:endParaRPr lang="th-TH" sz="3200" dirty="0">
              <a:solidFill>
                <a:prstClr val="black"/>
              </a:solidFill>
              <a:latin typeface="TH SarabunPSK" panose="020B0500040200020003" pitchFamily="34" charset="-34"/>
              <a:ea typeface="Arial Unicode MS" pitchFamily="34" charset="-128"/>
              <a:cs typeface="TH SarabunPSK" panose="020B0500040200020003" pitchFamily="34" charset="-34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2334" y="429553"/>
            <a:ext cx="210227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319327"/>
              </p:ext>
            </p:extLst>
          </p:nvPr>
        </p:nvGraphicFramePr>
        <p:xfrm>
          <a:off x="201880" y="2187385"/>
          <a:ext cx="6718873" cy="4345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1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416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1.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ประกอบกิจการ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2.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เลขทะเบียนโรงงาน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3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ที่ตั้งสถาน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ประกอบการ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4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เริ่มประกอบ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กิจการ 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5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กำลังการผลิต (ต่อปี)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baseline="0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                                                                                          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6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จำนวนบุคลากร 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พนักงานประจำ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คน    </a:t>
                      </a:r>
                    </a:p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ผู้รับเหมาประจำ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en-US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คน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7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วันที่ตรวจประเมิน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84612" y="182352"/>
            <a:ext cx="9588457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อุตสาหกรรมสีเขียว ระดับ 4 </a:t>
            </a:r>
            <a:r>
              <a:rPr lang="en-US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: </a:t>
            </a:r>
            <a:r>
              <a:rPr lang="th-TH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วัฒนธรรมสีเขียว</a:t>
            </a:r>
            <a:r>
              <a:rPr lang="en-US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 </a:t>
            </a:r>
            <a:endParaRPr lang="en-US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ea typeface="Arial Unicode MS" pitchFamily="34" charset="-128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15" y="132585"/>
            <a:ext cx="10234862" cy="927647"/>
          </a:xfrm>
        </p:spPr>
        <p:txBody>
          <a:bodyPr>
            <a:normAutofit/>
          </a:bodyPr>
          <a:lstStyle/>
          <a:p>
            <a:pPr marL="400050" lvl="1" indent="0" algn="ctr">
              <a:buNone/>
            </a:pP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การเปิดเผยข้อมูล</a:t>
            </a:r>
            <a:endParaRPr lang="en-US" sz="4000" b="1" dirty="0" smtClean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643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98690" y="1902140"/>
            <a:ext cx="2545977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7472" y="5839005"/>
            <a:ext cx="3518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สำนักงานอุตสาหกรรม จังหวัด..........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45297" y="5796393"/>
            <a:ext cx="3608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อบต..........................จังหวัด................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7987" y="3194686"/>
            <a:ext cx="19383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2565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95981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 เร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8352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15736" y="3194686"/>
            <a:ext cx="20265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790709" y="3194685"/>
            <a:ext cx="20265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38070" y="3158899"/>
            <a:ext cx="19383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</a:t>
            </a:r>
            <a:r>
              <a:rPr lang="en-US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66443"/>
            <a:ext cx="5391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40189" y="2166443"/>
            <a:ext cx="612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156587" y="4816302"/>
            <a:ext cx="5830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64141" y="4806709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679" y="120305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461" y="205764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7483" y="2711992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483" y="4046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88" y="5327951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0606" y="3449576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79257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0606" y="6034754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4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02" y="13874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โครงสร้างองค์กร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4134" y="3489994"/>
            <a:ext cx="406206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กระบวนการผลิต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39764" y="2107867"/>
            <a:ext cx="1655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516638" y="253018"/>
            <a:ext cx="7368808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การควบคุมมลพิษด้านสิ่งแวดล้อม</a:t>
            </a:r>
            <a:endParaRPr lang="en-US" sz="36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0447" y="1726234"/>
            <a:ext cx="176683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1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มลพิษน้ำ</a:t>
            </a:r>
            <a:endParaRPr lang="en-US" sz="31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0447" y="3128201"/>
            <a:ext cx="2432076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1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มลพิษอากาศ</a:t>
            </a:r>
            <a:endParaRPr lang="en-US" sz="31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0447" y="4848226"/>
            <a:ext cx="302518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1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กากอุตสาหกรรม</a:t>
            </a:r>
            <a:endParaRPr lang="en-US" sz="31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1697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915" y="219950"/>
            <a:ext cx="8875058" cy="552623"/>
          </a:xfrm>
        </p:spPr>
        <p:txBody>
          <a:bodyPr>
            <a:noAutofit/>
          </a:bodyPr>
          <a:lstStyle/>
          <a:p>
            <a:pPr marL="400050" lvl="1" indent="0" algn="ctr">
              <a:buNone/>
            </a:pPr>
            <a:r>
              <a:rPr lang="en-US" sz="4000" b="1" dirty="0" smtClean="0">
                <a:solidFill>
                  <a:srgbClr val="0000FF"/>
                </a:solidFill>
              </a:rPr>
              <a:t>Milestone/Roadmap</a:t>
            </a:r>
            <a:r>
              <a:rPr lang="th-TH" sz="4000" b="1" dirty="0" smtClean="0">
                <a:solidFill>
                  <a:srgbClr val="0000FF"/>
                </a:solidFill>
              </a:rPr>
              <a:t> ด้านสิ่งแวดล้อม</a:t>
            </a:r>
            <a:r>
              <a:rPr lang="en-US" sz="4000" b="1" dirty="0" smtClean="0">
                <a:solidFill>
                  <a:srgbClr val="0000FF"/>
                </a:solidFill>
              </a:rPr>
              <a:t> </a:t>
            </a:r>
            <a:endParaRPr lang="th-TH" sz="4000" b="1" dirty="0" smtClean="0">
              <a:solidFill>
                <a:srgbClr val="0000FF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97903" y="3049780"/>
            <a:ext cx="7372891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ตัวชี้วัดด้านความปลอดภัยและสิ่งแวดล้อม</a:t>
            </a:r>
            <a:r>
              <a:rPr lang="en-US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/</a:t>
            </a:r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ผล</a:t>
            </a:r>
            <a:endParaRPr lang="en-US" sz="28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135015"/>
              </p:ext>
            </p:extLst>
          </p:nvPr>
        </p:nvGraphicFramePr>
        <p:xfrm>
          <a:off x="950259" y="3736020"/>
          <a:ext cx="10309412" cy="2878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859"/>
                <a:gridCol w="2879386"/>
                <a:gridCol w="2698167"/>
              </a:tblGrid>
              <a:tr h="575699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รายการ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เป้าหมาย ปี </a:t>
                      </a:r>
                      <a:r>
                        <a:rPr lang="en-US" sz="2000" dirty="0" smtClean="0"/>
                        <a:t>2023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ผลการดำเนินงาน</a:t>
                      </a:r>
                      <a:endParaRPr lang="en-US" sz="2000" dirty="0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769519" y="1084372"/>
            <a:ext cx="2402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Zero Waste to landfill /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Zero discharge/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Circular Economy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" name="Chevron 1"/>
          <p:cNvSpPr/>
          <p:nvPr/>
        </p:nvSpPr>
        <p:spPr>
          <a:xfrm rot="20675474">
            <a:off x="7915614" y="1518421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 rot="20675474">
            <a:off x="7015276" y="1716023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 rot="20675474">
            <a:off x="6114395" y="1961374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rot="20675474">
            <a:off x="5213515" y="2194329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 rot="20675474">
            <a:off x="4312636" y="2382490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5275" y="106024"/>
            <a:ext cx="11869948" cy="82894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รางวัลและระบบที่</a:t>
            </a: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" y="934973"/>
            <a:ext cx="11565466" cy="5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371" y="496978"/>
            <a:ext cx="914399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กระบวนสร้างวัฒนธรรมสีเขียวเพื่อให้เกิดจิตสำนึกกับพนักงาน 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9259" y="4847163"/>
            <a:ext cx="1828800" cy="1050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Rectangle 5"/>
          <p:cNvSpPr/>
          <p:nvPr/>
        </p:nvSpPr>
        <p:spPr>
          <a:xfrm>
            <a:off x="3502198" y="2333754"/>
            <a:ext cx="1909011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3446091" y="4790564"/>
            <a:ext cx="1909011" cy="1050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Rectangle 8"/>
          <p:cNvSpPr/>
          <p:nvPr/>
        </p:nvSpPr>
        <p:spPr>
          <a:xfrm>
            <a:off x="6469119" y="2352780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" name="Rectangle 9"/>
          <p:cNvSpPr/>
          <p:nvPr/>
        </p:nvSpPr>
        <p:spPr>
          <a:xfrm>
            <a:off x="6420187" y="4785630"/>
            <a:ext cx="1872917" cy="1037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" name="TextBox 3"/>
          <p:cNvSpPr txBox="1"/>
          <p:nvPr/>
        </p:nvSpPr>
        <p:spPr>
          <a:xfrm>
            <a:off x="7138516" y="4198027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5 ส.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61879" y="1758544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โครงการขยะแลกไข่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84143" y="1758545"/>
            <a:ext cx="166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การคัดแยกขยะ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515353" y="2315295"/>
            <a:ext cx="1828800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dirty="0" smtClean="0"/>
              <a:t>แภภาพประหอบ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816545" y="2594462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04307" y="2567904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853182" y="2622983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816545" y="5122012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750656" y="5146666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734211" y="5081990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79259" y="1758544"/>
            <a:ext cx="2206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อบรม ......................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70868" y="4225142"/>
            <a:ext cx="2414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จัดบอร์ดประชาสัมพันธ์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08151" y="4219604"/>
            <a:ext cx="279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จัดงานวันสิ่งแวดล้อมโลก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9310920" y="2315295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Rectangle 22"/>
          <p:cNvSpPr/>
          <p:nvPr/>
        </p:nvSpPr>
        <p:spPr>
          <a:xfrm>
            <a:off x="9386727" y="4826659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9925667" y="1795233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KYT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970699" y="4184533"/>
            <a:ext cx="553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BBS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9694983" y="5081990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9694983" y="2604524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6" y="350037"/>
            <a:ext cx="10637803" cy="927647"/>
          </a:xfrm>
        </p:spPr>
        <p:txBody>
          <a:bodyPr>
            <a:noAutofit/>
          </a:bodyPr>
          <a:lstStyle/>
          <a:p>
            <a:pPr marL="400050" lvl="1" indent="0" algn="ctr">
              <a:buNone/>
            </a:pP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การคิดค้นนวัตกรรมต่างๆ เพื่อทำให้เกิดผลิตภัณฑ์รักษ์สิ่งแวดล้อม</a:t>
            </a:r>
            <a:r>
              <a:rPr lang="en-US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6620" y="2979060"/>
            <a:ext cx="3030071" cy="21425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32838" y="1941691"/>
            <a:ext cx="4166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ออกแบบผลิตภัณฑ์ที่เป็นมิตร</a:t>
            </a:r>
            <a:endParaRPr lang="en-US" sz="2400" b="1" dirty="0" smtClean="0"/>
          </a:p>
          <a:p>
            <a:pPr algn="ctr"/>
            <a:r>
              <a:rPr lang="th-TH" sz="2400" b="1" dirty="0" smtClean="0"/>
              <a:t>กับสิ่งแวดล้อม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7438734" y="2979060"/>
            <a:ext cx="3033374" cy="2144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38734" y="1989108"/>
            <a:ext cx="2958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โครงการร่วมกับคู่ค้า</a:t>
            </a:r>
            <a:endParaRPr lang="en-US" sz="2400" b="1" dirty="0" smtClean="0"/>
          </a:p>
          <a:p>
            <a:pPr algn="ctr"/>
            <a:r>
              <a:rPr lang="th-TH" sz="2400" b="1" dirty="0" smtClean="0"/>
              <a:t>โดยใช้หลัก 3</a:t>
            </a:r>
            <a:r>
              <a:rPr lang="en-US" sz="2400" b="1" dirty="0"/>
              <a:t>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9259" y="368603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8403026" y="368603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50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104" y="351433"/>
            <a:ext cx="7715308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222" y="1716160"/>
            <a:ext cx="3119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โครงการลดการใช้พลังงานไฟฟ้า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82280" y="1716160"/>
            <a:ext cx="2098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โครงการลดการใช้น้ำ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12292" y="4059353"/>
            <a:ext cx="2329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โครงการลดการใช้ไอน้ำ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09039" y="4059353"/>
            <a:ext cx="241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โครงการลดขยะอันตราย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024807" y="2372973"/>
            <a:ext cx="2468597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24807" y="4774829"/>
            <a:ext cx="2504456" cy="1054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10" y="2400840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039" y="4774828"/>
            <a:ext cx="2371043" cy="1054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569809" y="2372973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569809" y="4774828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420459" y="1668750"/>
            <a:ext cx="2760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โครงการลดการเกิดอุบัตเหตุ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037964" y="4062159"/>
            <a:ext cx="3589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โครงการลดการใช้กระดาษ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706709" y="270044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9280287" y="272831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5479211" y="272831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1706709" y="510202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479211" y="507656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9248410" y="509336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88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903" y="273353"/>
            <a:ext cx="7410508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โครงการที่ทำร่วมกับผู้มีส่วนได้ส่วนเสียที่เกี่ยวข้อง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27929" y="2079812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69640" y="3934274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9272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2580" y="3940203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29783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48148" y="3927545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85353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11957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642834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625018" y="3943683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665132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92580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รูปภาพร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55973" y="224731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993176" y="2275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4048746" y="224731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9968866" y="225187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014175" y="406939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099688" y="410177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993176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11541" y="410177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083071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1147404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9928525" y="575046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9888411" y="409955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86293" y="1529831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579066" y="1529831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518955" y="1522068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458845" y="1501153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30008" y="3336080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563353" y="3335019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66996" y="3349868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9418731" y="3404084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36587" y="5004140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523496" y="5113953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579066" y="5033305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9436547" y="5113954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007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</TotalTime>
  <Words>889</Words>
  <Application>Microsoft Office PowerPoint</Application>
  <PresentationFormat>Widescreen</PresentationFormat>
  <Paragraphs>185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Office Theme</vt:lpstr>
      <vt:lpstr>PowerPoint Presentation</vt:lpstr>
      <vt:lpstr>โครงสร้างองค์กร</vt:lpstr>
      <vt:lpstr>PowerPoint Presentation</vt:lpstr>
      <vt:lpstr>PowerPoint Presentation</vt:lpstr>
      <vt:lpstr>รางวัลและระบบที่เกี่ยวข้องด้านสิ่งแวดล้อมและความปลอดภัย</vt:lpstr>
      <vt:lpstr>กระบวนสร้างวัฒนธรรมสีเขียวเพื่อให้เกิดจิตสำนึกกับพนักงาน </vt:lpstr>
      <vt:lpstr>การคิดค้นนวัตกรรมต่างๆ เพื่อทำให้เกิดผลิตภัณฑ์รักษ์สิ่งแวดล้อม </vt:lpstr>
      <vt:lpstr>โครงการด้านสิ่งแวดล้อมและความปลอดภัย</vt:lpstr>
      <vt:lpstr>โครงการที่ทำร่วมกับผู้มีส่วนได้ส่วนเสียที่เกี่ยวข้อง</vt:lpstr>
      <vt:lpstr>การเปิดเผยข้อมูล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Panakarn Pattaranit</cp:lastModifiedBy>
  <cp:revision>181</cp:revision>
  <dcterms:created xsi:type="dcterms:W3CDTF">2016-04-18T07:59:20Z</dcterms:created>
  <dcterms:modified xsi:type="dcterms:W3CDTF">2022-10-06T03:34:19Z</dcterms:modified>
</cp:coreProperties>
</file>