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13"/>
  </p:notesMasterIdLst>
  <p:sldIdLst>
    <p:sldId id="274" r:id="rId2"/>
    <p:sldId id="275" r:id="rId3"/>
    <p:sldId id="257" r:id="rId4"/>
    <p:sldId id="271" r:id="rId5"/>
    <p:sldId id="259" r:id="rId6"/>
    <p:sldId id="276" r:id="rId7"/>
    <p:sldId id="277" r:id="rId8"/>
    <p:sldId id="278" r:id="rId9"/>
    <p:sldId id="280" r:id="rId10"/>
    <p:sldId id="273" r:id="rId11"/>
    <p:sldId id="27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3118" autoAdjust="0"/>
  </p:normalViewPr>
  <p:slideViewPr>
    <p:cSldViewPr snapToGrid="0">
      <p:cViewPr varScale="1">
        <p:scale>
          <a:sx n="46" d="100"/>
          <a:sy n="46" d="100"/>
        </p:scale>
        <p:origin x="139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88052F-DC23-4D22-8645-32118F86DF52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2B5A1-9CE7-42A1-9166-7B44A7C0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58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Background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สไลด์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ใช้ของบริษัทฯ ออกแบบ 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front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และ สไลด์ ตามสไตล์ของบริษัท เพียงแต่ขอให้มีข้อมูลตามที่ระบุในสไลด์  </a:t>
            </a:r>
            <a:endParaRPr lang="th-TH" sz="1200" baseline="0" dirty="0">
              <a:solidFill>
                <a:srgbClr val="0033CC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330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ระบุรายละเอียดของข้อบกพร่อง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แนวทางการแก้ไข  พร้อมภาพประกอบที่แล้วเสร็จ และแนวทางการป้องกัน พร้อมภาพประกอบที่แล้วเสร็จ  ถ้าไม่มีให้ตัดหน้านี้ออกไป</a:t>
            </a:r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91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กรณีที่มีข้อเสนอแนะ ถ้าไม่มี ให้ตัดหน้านี้ออกไปค่ะ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20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13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Milestone/</a:t>
            </a:r>
            <a:r>
              <a:rPr lang="en-US" baseline="0" dirty="0" smtClean="0"/>
              <a:t> Roadmap </a:t>
            </a:r>
            <a:r>
              <a:rPr lang="th-TH" baseline="0" dirty="0" smtClean="0"/>
              <a:t>ด้านสิ่งแวดล้อม คือ เป้าหมาย ใน 5-10 ปี ข้างหน้า เช่น </a:t>
            </a:r>
            <a:r>
              <a:rPr lang="en-GB" baseline="0" dirty="0" smtClean="0"/>
              <a:t>Environment performance </a:t>
            </a:r>
            <a:r>
              <a:rPr lang="th-TH" baseline="0" dirty="0" smtClean="0"/>
              <a:t>เทียบกับ </a:t>
            </a:r>
            <a:r>
              <a:rPr lang="en-GB" baseline="0" smtClean="0"/>
              <a:t>KPI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3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72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b="1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กิจกรรมวัฒนธรรมด้านสิ่งแวดล้อมและความปลอดภัยที่เด่น ๆ</a:t>
            </a:r>
          </a:p>
          <a:p>
            <a:r>
              <a:rPr lang="th-TH" sz="12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พิจารณาแบ่งเป็น 4</a:t>
            </a:r>
            <a:r>
              <a:rPr lang="en-US" sz="12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2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ด้าน คือ </a:t>
            </a:r>
          </a:p>
          <a:p>
            <a:pPr marL="228600" indent="-228600">
              <a:buAutoNum type="arabicPeriod"/>
            </a:pPr>
            <a:r>
              <a:rPr lang="th-TH" sz="1200" b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กระบวนสร้างวัฒนธรรมสีเขียวเพื่อให้เกิดจิตสำนึกกับพนักงาน </a:t>
            </a:r>
            <a:r>
              <a:rPr lang="th-TH" sz="1200" b="0" baseline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pPr marL="228600" indent="-228600">
              <a:buAutoNum type="arabicPeriod"/>
            </a:pPr>
            <a:r>
              <a:rPr lang="th-TH" sz="1200" b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การคิดค้นนวัตกรรมต่างๆ เพื่อทำให้เกิดผลิตภัณฑ์รักษ์สิ่งแวดล้อม</a:t>
            </a:r>
            <a:r>
              <a:rPr lang="en-US" sz="1200" b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200" b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(ถ้ามี)</a:t>
            </a:r>
          </a:p>
          <a:p>
            <a:pPr marL="228600" indent="-228600">
              <a:buAutoNum type="arabicPeriod"/>
            </a:pPr>
            <a:r>
              <a:rPr lang="th-TH" sz="1200" b="0" baseline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โครงการด้านสิ่งแวดล้อม และ ความปลอดภัย </a:t>
            </a:r>
          </a:p>
          <a:p>
            <a:pPr marL="228600" indent="-228600">
              <a:buAutoNum type="arabicPeriod"/>
            </a:pPr>
            <a:r>
              <a:rPr lang="th-TH" sz="1200" b="0" baseline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โครงการที่ทำกับผู้มีส่วนได้ส่วนเสียที่เกี่ยวข้อง</a:t>
            </a:r>
          </a:p>
          <a:p>
            <a:pPr marL="228600" indent="-228600">
              <a:buAutoNum type="arabicPeriod"/>
            </a:pP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91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เป็นการคิดค้นนวัตกรรมด้าน</a:t>
            </a:r>
            <a:r>
              <a:rPr lang="th-TH" sz="1200" b="1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สิ่งแวดล้อมร่วมกับผู้มีส่วนได้เสียหรือเพื่อให้เกิดผลิตภัณฑ์ที่เป็นมิตรกับสิ่งแวดล้อม </a:t>
            </a:r>
            <a:r>
              <a:rPr lang="th-TH" sz="1200" b="1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ดังนี้</a:t>
            </a:r>
          </a:p>
          <a:p>
            <a:pPr marL="228600" indent="-228600">
              <a:buAutoNum type="arabicPeriod"/>
            </a:pPr>
            <a:r>
              <a:rPr lang="th-TH" sz="1200" b="1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ออกแบบผลิตภัณฑ์ให้ใช้วัตถุดิบที่มาจาก</a:t>
            </a: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วัสดุรีไซเคิล/</a:t>
            </a:r>
            <a:r>
              <a:rPr lang="en-US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อายุการใช้งานของผลิตภัณฑ์ยาวนานขึ้น</a:t>
            </a:r>
            <a:r>
              <a:rPr lang="en-US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 </a:t>
            </a: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ไม่ใช้สารเคมีเป็นส่วนผสมของผลิตภัณฑ์ เป็นต้น </a:t>
            </a:r>
          </a:p>
          <a:p>
            <a:pPr marL="228600" indent="-228600">
              <a:buAutoNum type="arabicPeriod"/>
            </a:pP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ร่วมกับคู่ค้าที่ส่งวัตถุดิบ</a:t>
            </a:r>
            <a:r>
              <a:rPr lang="en-US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/packaging/ </a:t>
            </a: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สารเคมี  ที่เป็นมิตรกับสิ่งแวดล้อม หรือ ลดการใช้วัตถุดิบ</a:t>
            </a:r>
          </a:p>
          <a:p>
            <a:pPr marL="0" indent="0">
              <a:buNone/>
            </a:pPr>
            <a:endParaRPr lang="th-TH" sz="1200" b="1" baseline="0" dirty="0" smtClean="0">
              <a:solidFill>
                <a:schemeClr val="accent2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200" b="1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ในหน้านี้</a:t>
            </a: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ถ้าไม่มี ให้ตัดออกไปเลยค่ะ</a:t>
            </a:r>
          </a:p>
          <a:p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581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เป็นโครงการที่ดำเนินงานภายในโรงงาน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โดยเฉพาะที่เกี่ยวข้องกับกระบวนการผลิต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</a:t>
            </a: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ชื่อโครงการ และใส่รูป</a:t>
            </a:r>
          </a:p>
          <a:p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161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เป็นโครงการที่ทำร่วมกับชุมชน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หรือโครงการด้านสิ่งแวดล้อมที่ทำร่วมบุคคลหรือหน่วยงานภายนอก</a:t>
            </a:r>
          </a:p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</a:t>
            </a: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ชื่อโครงการ และใส่รูป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775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ให้ส่งจดหมายไปสอบถาม สำนักงานอุตสาหกรรมจังหวัด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 อบต. ว่าในช่วง 2 ปีที่ผ่านมาล่าสุด มีข้อร้องเรียนจากชุมชนรอบข้างหรือไม่ และให้</a:t>
            </a: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scan </a:t>
            </a: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เอกสารที่ส่งกลับมาจากทางราชการที่บริษัทฯส่งไป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 นำมาวางตามสไลด์ข้างบน โดยถ้า 1 เอกสารครอบคลุม 2 ปี ล่าสุด ก็ใช้ เอกสารเดียว แต่ถ้า 1 เอกสาร ระบุเพียง 1 ปี ก็ต้องมี 2 เอกสาร </a:t>
            </a:r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393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3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00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736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07165"/>
            <a:ext cx="8596668" cy="5034197"/>
          </a:xfrm>
        </p:spPr>
        <p:txBody>
          <a:bodyPr/>
          <a:lstStyle>
            <a:lvl1pPr>
              <a:defRPr sz="2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38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007165"/>
            <a:ext cx="4184035" cy="5034196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1007165"/>
            <a:ext cx="4184034" cy="5034197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933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008580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1722783"/>
            <a:ext cx="4185623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75131" y="1008580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1722783"/>
            <a:ext cx="4185617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814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967407"/>
            <a:ext cx="5342466" cy="4890054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953632"/>
            <a:ext cx="5181600" cy="4903829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56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99205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815965"/>
            <a:ext cx="5157787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99205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815965"/>
            <a:ext cx="5183188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032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29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97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09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58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45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42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70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7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2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65556-BC2C-4DBC-A877-ADDE9D1EBD2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5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1" r:id="rId12"/>
    <p:sldLayoutId id="2147483693" r:id="rId13"/>
    <p:sldLayoutId id="2147483694" r:id="rId14"/>
    <p:sldLayoutId id="2147483695" r:id="rId15"/>
    <p:sldLayoutId id="2147483652" r:id="rId16"/>
    <p:sldLayoutId id="2147483653" r:id="rId17"/>
    <p:sldLayoutId id="2147483654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7"/>
          <p:cNvSpPr txBox="1">
            <a:spLocks noChangeArrowheads="1"/>
          </p:cNvSpPr>
          <p:nvPr/>
        </p:nvSpPr>
        <p:spPr bwMode="auto">
          <a:xfrm>
            <a:off x="3080631" y="1005245"/>
            <a:ext cx="6203448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defTabSz="457200" eaLnBrk="1" hangingPunct="1"/>
            <a:r>
              <a:rPr lang="th-TH" sz="3600" b="1" dirty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บริษัท .....................................จำกัด</a:t>
            </a:r>
            <a:endParaRPr lang="th-TH" sz="3600" dirty="0">
              <a:solidFill>
                <a:prstClr val="black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2335" y="429553"/>
            <a:ext cx="1857388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Browallia New" pitchFamily="34" charset="-34"/>
                <a:cs typeface="Browallia New" pitchFamily="34" charset="-34"/>
              </a:rPr>
              <a:t>Logo company</a:t>
            </a:r>
            <a:r>
              <a:rPr lang="en-US" sz="3200" dirty="0">
                <a:latin typeface="Browallia New" pitchFamily="34" charset="-34"/>
                <a:cs typeface="Browallia New" pitchFamily="34" charset="-34"/>
              </a:rPr>
              <a:t> </a:t>
            </a:r>
            <a:endParaRPr lang="th-TH" sz="3200" dirty="0">
              <a:latin typeface="Browallia New" pitchFamily="34" charset="-34"/>
              <a:cs typeface="Browallia New" pitchFamily="34" charset="-3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882035"/>
              </p:ext>
            </p:extLst>
          </p:nvPr>
        </p:nvGraphicFramePr>
        <p:xfrm>
          <a:off x="201880" y="2187385"/>
          <a:ext cx="6718873" cy="4303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06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982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25528">
                <a:tc>
                  <a:txBody>
                    <a:bodyPr/>
                    <a:lstStyle/>
                    <a:p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1.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ประกอบกิจการ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2.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เลขทะเบียนโรงงาน</a:t>
                      </a:r>
                      <a:endParaRPr lang="en-US" sz="18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3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ที่ตั้งสถาน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ประกอบการ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7356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4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เริ่มประกอบ</a:t>
                      </a:r>
                      <a:r>
                        <a:rPr lang="th-TH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กิจการ 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5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กำลังการผลิต (ต่อปี)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800" b="0" baseline="0" dirty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                                                                                            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80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6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จำนวนบุคลากร </a:t>
                      </a:r>
                      <a:endParaRPr lang="en-US" sz="18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พนักงานประจำ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..........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คน    ผู้รับเหมาประจำ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..........</a:t>
                      </a:r>
                      <a:r>
                        <a:rPr lang="en-US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คน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7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วันที่ตรวจประเมิน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135906" y="2257978"/>
            <a:ext cx="4837163" cy="40983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148532" y="1612301"/>
            <a:ext cx="2811909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400" b="1" dirty="0" smtClean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แผนผังโรงงาน</a:t>
            </a:r>
            <a:endParaRPr lang="en-US" sz="2400" b="1" dirty="0">
              <a:solidFill>
                <a:prstClr val="black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630905" y="182352"/>
            <a:ext cx="7475976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อุตสาหกรรมสีเขียว ระดับ 4 </a:t>
            </a:r>
            <a:r>
              <a:rPr lang="en-US" sz="4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: </a:t>
            </a:r>
            <a:r>
              <a:rPr lang="th-TH" sz="4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วัฒนธรรมสีเขียว</a:t>
            </a:r>
            <a:r>
              <a:rPr lang="en-US" sz="4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 </a:t>
            </a:r>
            <a:endParaRPr lang="en-US" sz="40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002091" y="397712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854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3655" y="154400"/>
            <a:ext cx="8126759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แนวทางการแก้ไขและป้องกันข้อบกพร่อง</a:t>
            </a:r>
            <a:endParaRPr lang="en-US" sz="40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798" y="1362635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ข้อบกพร่อง ที่ 1 </a:t>
            </a:r>
            <a:r>
              <a:rPr lang="en-US" sz="2800" dirty="0" smtClean="0"/>
              <a:t>: ……………………………………………………………………..…………………………..…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4988" y="2166443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149669" y="2166443"/>
            <a:ext cx="5519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แนวทางการป้องกัน</a:t>
            </a:r>
            <a:r>
              <a:rPr lang="en-US" sz="2400" b="1" dirty="0" smtClean="0"/>
              <a:t> : ……..…………………………….…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1853199" y="2921254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861199" y="2860280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54988" y="4149086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ข้อบกพร่อง ที่ 2 </a:t>
            </a:r>
            <a:r>
              <a:rPr lang="en-US" sz="2800" dirty="0" smtClean="0"/>
              <a:t>: ……………………………………………………………………..…………………………..…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4987" y="4848758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149669" y="4780205"/>
            <a:ext cx="5519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แนวทางการป้องกัน</a:t>
            </a:r>
            <a:r>
              <a:rPr lang="en-US" sz="2400" b="1" dirty="0" smtClean="0"/>
              <a:t> : ……..…………………………….…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1853198" y="561479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861199" y="561479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486641" y="318102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8626615" y="3131303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8642176" y="579464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2486641" y="585193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0343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679" y="120305"/>
            <a:ext cx="8191036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แนวทางการแก้ไขข้อเสนอแนะ</a:t>
            </a:r>
            <a:endParaRPr lang="en-US" sz="40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0606" y="1271813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1 </a:t>
            </a:r>
            <a:r>
              <a:rPr lang="en-US" sz="2800" dirty="0" smtClean="0"/>
              <a:t>: …………………………………………………………………..…………………………..…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788" y="1953033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7214093" y="1885855"/>
            <a:ext cx="2635624" cy="8261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7483" y="2711992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2 </a:t>
            </a:r>
            <a:r>
              <a:rPr lang="en-US" sz="2800" dirty="0" smtClean="0"/>
              <a:t>: …………………………………………………………………..…………………………..…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7483" y="4046604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3 </a:t>
            </a:r>
            <a:r>
              <a:rPr lang="en-US" sz="2800" dirty="0" smtClean="0"/>
              <a:t>: …………………………………………………………………..…………………………..…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5788" y="5327951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4 </a:t>
            </a:r>
            <a:r>
              <a:rPr lang="en-US" sz="2800" dirty="0" smtClean="0"/>
              <a:t>: …………………………………………………………………..…………………………..…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5788" y="3339801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80606" y="4612858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35788" y="5893812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7214092" y="3328227"/>
            <a:ext cx="2635623" cy="7043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214092" y="4560987"/>
            <a:ext cx="2635623" cy="7243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214092" y="5924887"/>
            <a:ext cx="2635623" cy="787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879693" y="2118833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7913895" y="609630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7886250" y="469400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7879693" y="348250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4426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708" y="191174"/>
            <a:ext cx="3262078" cy="785810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โครงสร้างองค์กร</a:t>
            </a:r>
            <a:endParaRPr lang="en-US" sz="4000" b="1" dirty="0"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8390" y="1015202"/>
            <a:ext cx="5312210" cy="23766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48540" y="3468328"/>
            <a:ext cx="2811909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 smtClean="0"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กระบวนการผลิต</a:t>
            </a:r>
            <a:endParaRPr lang="en-US" sz="4000" b="1" dirty="0"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5033" y="4344786"/>
            <a:ext cx="11111430" cy="21679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498353" y="187744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498353" y="513059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2220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0518" y="225643"/>
            <a:ext cx="7960548" cy="552623"/>
          </a:xfrm>
        </p:spPr>
        <p:txBody>
          <a:bodyPr>
            <a:noAutofit/>
          </a:bodyPr>
          <a:lstStyle/>
          <a:p>
            <a:pPr marL="400050" lvl="1" indent="0" algn="ctr">
              <a:buNone/>
            </a:pPr>
            <a:r>
              <a:rPr lang="en-US" sz="4000" b="1" dirty="0" smtClean="0"/>
              <a:t>Milestone/Roadmap</a:t>
            </a:r>
            <a:r>
              <a:rPr lang="th-TH" sz="4000" b="1" dirty="0" smtClean="0"/>
              <a:t> ด้านสิ่งแวดล้อม</a:t>
            </a:r>
            <a:r>
              <a:rPr lang="en-US" sz="4000" b="1" dirty="0" smtClean="0"/>
              <a:t> </a:t>
            </a:r>
            <a:endParaRPr lang="th-TH" sz="4000" b="1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330968" y="2925058"/>
            <a:ext cx="5099648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800" b="1" dirty="0" smtClean="0"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ตัวชี้วัดด้านความปลอดภัยและสิ่งแวดล้อม</a:t>
            </a:r>
            <a:r>
              <a:rPr lang="en-US" sz="2800" b="1" dirty="0" smtClean="0"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/</a:t>
            </a:r>
            <a:r>
              <a:rPr lang="th-TH" sz="2800" b="1" dirty="0" smtClean="0"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ผล</a:t>
            </a:r>
            <a:endParaRPr lang="en-US" sz="2800" b="1" dirty="0"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12295"/>
              </p:ext>
            </p:extLst>
          </p:nvPr>
        </p:nvGraphicFramePr>
        <p:xfrm>
          <a:off x="950259" y="3736020"/>
          <a:ext cx="10309412" cy="2878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1859"/>
                <a:gridCol w="2879386"/>
                <a:gridCol w="2698167"/>
              </a:tblGrid>
              <a:tr h="575699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รายการ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เป้าหมาย ปี 2019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ผลการดำเนินงาน</a:t>
                      </a:r>
                      <a:endParaRPr lang="en-US" dirty="0"/>
                    </a:p>
                  </a:txBody>
                  <a:tcPr/>
                </a:tc>
              </a:tr>
              <a:tr h="5756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756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56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56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Right Arrow 16"/>
          <p:cNvSpPr/>
          <p:nvPr/>
        </p:nvSpPr>
        <p:spPr>
          <a:xfrm rot="20920015">
            <a:off x="2844104" y="1685812"/>
            <a:ext cx="6378466" cy="448236"/>
          </a:xfrm>
          <a:prstGeom prst="rightArrow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9298761" y="894802"/>
            <a:ext cx="2430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Zero Waste to landfill / </a:t>
            </a:r>
          </a:p>
          <a:p>
            <a:pPr algn="ctr"/>
            <a:r>
              <a:rPr lang="en-US" b="1" dirty="0" smtClean="0">
                <a:solidFill>
                  <a:srgbClr val="0070C0"/>
                </a:solidFill>
              </a:rPr>
              <a:t>Zero discharge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12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55275" y="106024"/>
            <a:ext cx="11869948" cy="828949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รางวัลและระบบที่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เกี่ยวข้องด้านสิ่งแวดล้อมและความปลอดภัย</a:t>
            </a:r>
            <a:endParaRPr lang="en-US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67" y="934973"/>
            <a:ext cx="11565466" cy="5482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44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9621" y="318751"/>
            <a:ext cx="9143999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กระบวนสร้างวัฒนธรรมสีเขียวเพื่อให้เกิดจิตสำนึกกับพนักงาน </a:t>
            </a:r>
            <a:endParaRPr lang="en-US" sz="4000" b="1" dirty="0">
              <a:solidFill>
                <a:schemeClr val="accent2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9259" y="4383530"/>
            <a:ext cx="1828800" cy="10507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02198" y="2333754"/>
            <a:ext cx="1909011" cy="9785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419861" y="4315960"/>
            <a:ext cx="1909011" cy="10507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469119" y="2352780"/>
            <a:ext cx="1872917" cy="9785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456118" y="4284216"/>
            <a:ext cx="1872917" cy="10378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077563" y="3749224"/>
            <a:ext cx="558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b="1" dirty="0" smtClean="0"/>
              <a:t>5 ส.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461879" y="1758544"/>
            <a:ext cx="19896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b="1" dirty="0" smtClean="0"/>
              <a:t>โครงการขยะแลกไข่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484143" y="1758545"/>
            <a:ext cx="16049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b="1" dirty="0" smtClean="0"/>
              <a:t>การคัดแยกขยะ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515353" y="2315295"/>
            <a:ext cx="1828800" cy="9785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แภภาพประหอบ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16545" y="2594462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3904307" y="256790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6853182" y="2622983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877357" y="462712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3784495" y="460308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6734212" y="4611258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479259" y="1758544"/>
            <a:ext cx="2036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b="1" dirty="0" smtClean="0"/>
              <a:t>อบรม ......................</a:t>
            </a:r>
            <a:endParaRPr lang="en-US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62606" y="3773256"/>
            <a:ext cx="23342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b="1" dirty="0" smtClean="0"/>
              <a:t>จัดบอร์ดประชาสัมพันธ์</a:t>
            </a:r>
            <a:endParaRPr lang="en-US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214214" y="3740819"/>
            <a:ext cx="2484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b="1" dirty="0" smtClean="0"/>
              <a:t>จัดงานวันสิ่งแวดล้อมโลก</a:t>
            </a:r>
            <a:endParaRPr lang="en-US" sz="2400" b="1" dirty="0"/>
          </a:p>
        </p:txBody>
      </p:sp>
      <p:sp>
        <p:nvSpPr>
          <p:cNvPr id="22" name="Rectangle 21"/>
          <p:cNvSpPr/>
          <p:nvPr/>
        </p:nvSpPr>
        <p:spPr>
          <a:xfrm>
            <a:off x="9310920" y="2315295"/>
            <a:ext cx="1872917" cy="9785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9354750" y="4303477"/>
            <a:ext cx="1872917" cy="9785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9865554" y="1795233"/>
            <a:ext cx="6655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KYT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795813" y="3749224"/>
            <a:ext cx="6767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BBS</a:t>
            </a:r>
            <a:endParaRPr lang="en-US" sz="2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9581812" y="4611258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9694983" y="260452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3670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936" y="350037"/>
            <a:ext cx="10637803" cy="927647"/>
          </a:xfrm>
        </p:spPr>
        <p:txBody>
          <a:bodyPr>
            <a:noAutofit/>
          </a:bodyPr>
          <a:lstStyle/>
          <a:p>
            <a:pPr marL="400050" lvl="1" indent="0" algn="ctr">
              <a:buNone/>
            </a:pPr>
            <a:r>
              <a:rPr lang="th-TH" sz="4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การคิดค้นนวัตกรรมต่างๆ เพื่อทำให้เกิดผลิตภัณฑ์รักษ์สิ่งแวดล้อม</a:t>
            </a:r>
            <a:r>
              <a:rPr lang="en-US" sz="4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446620" y="2979060"/>
            <a:ext cx="3030071" cy="21425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53545" y="1849341"/>
            <a:ext cx="4216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ออกแบบผลิตภัณฑ์ที่เป็นมิตรกับสิ่งแวดล้อม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7064188" y="2977171"/>
            <a:ext cx="3033374" cy="2144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886340" y="1850285"/>
            <a:ext cx="3389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โครงการร่วมกับคู่ค้าโดยใช้หลัก 3</a:t>
            </a:r>
            <a:r>
              <a:rPr lang="en-US" sz="2400" b="1" dirty="0"/>
              <a:t>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09259" y="3686035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8028479" y="3686035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5506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9104" y="369362"/>
            <a:ext cx="7715308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โครงการด้านสิ่งแวดล้อมและความปลอดภัย</a:t>
            </a:r>
            <a:endParaRPr lang="en-US" sz="4000" b="1" dirty="0">
              <a:solidFill>
                <a:schemeClr val="accent2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9222" y="1716160"/>
            <a:ext cx="3119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โครงการลดการใช้พลังงานไฟฟ้า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982280" y="1716160"/>
            <a:ext cx="2098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โครงการลดการใช้น้ำ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112292" y="4059353"/>
            <a:ext cx="23294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โครงการลดการใช้ไอน้ำ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909039" y="4059353"/>
            <a:ext cx="2417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โครงการลดขยะอันตราย</a:t>
            </a:r>
            <a:endParaRPr lang="en-US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1024807" y="2372973"/>
            <a:ext cx="2468597" cy="10550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24807" y="4774829"/>
            <a:ext cx="2504456" cy="10545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00610" y="2400840"/>
            <a:ext cx="2461992" cy="10550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09039" y="4774828"/>
            <a:ext cx="2371043" cy="10545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569809" y="2372973"/>
            <a:ext cx="2461992" cy="10550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8569809" y="4774828"/>
            <a:ext cx="2461992" cy="10550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8420459" y="1668750"/>
            <a:ext cx="27606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โครงการลดการเกิดอุบัตเหตุ</a:t>
            </a:r>
            <a:endParaRPr lang="en-US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8623857" y="4062159"/>
            <a:ext cx="2417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โครงการลดขยะอันตราย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706709" y="270044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9280287" y="272831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5479211" y="272831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1706709" y="5102025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5479211" y="507656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9248410" y="509336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3881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7903" y="273353"/>
            <a:ext cx="7410508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โครงการที่ทำร่วมกับผู้มีส่วนได้ส่วนเสียที่เกี่ยวข้อง</a:t>
            </a:r>
            <a:endParaRPr lang="en-US" sz="4000" b="1" dirty="0">
              <a:solidFill>
                <a:schemeClr val="accent2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27929" y="2079812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769640" y="3934274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09272" y="5578719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2580" y="3940203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729783" y="2070847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748148" y="3927545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85353" y="5578719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711957" y="5578719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642834" y="5578719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625018" y="3943683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665132" y="2070847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92580" y="2070847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รูปภาพร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155973" y="224731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6993176" y="227593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4048746" y="224731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9968866" y="225187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4014175" y="4069391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1099688" y="4101772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6993176" y="574621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7011541" y="4101772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4083071" y="574621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1147404" y="574621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9928525" y="575046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9888411" y="4099551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686293" y="1529831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579066" y="1529831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518955" y="1522068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9458845" y="1501153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630008" y="3336080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563353" y="3335019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466996" y="3349868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9418731" y="3404084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636587" y="5004140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6523496" y="5113953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3579066" y="5033305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9436547" y="5113954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0073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937" y="55727"/>
            <a:ext cx="10234862" cy="927647"/>
          </a:xfrm>
        </p:spPr>
        <p:txBody>
          <a:bodyPr>
            <a:normAutofit/>
          </a:bodyPr>
          <a:lstStyle/>
          <a:p>
            <a:pPr marL="400050" lvl="1" indent="0" algn="ctr">
              <a:buNone/>
            </a:pPr>
            <a:r>
              <a:rPr lang="th-TH" sz="4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การเปิดเผยข้อมูล</a:t>
            </a:r>
            <a:endParaRPr lang="en-US" sz="40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643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498690" y="1902140"/>
            <a:ext cx="2545977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6524" y="5839005"/>
            <a:ext cx="3518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สำนักงานอุตสาหกรรม จังหวัด..........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848280" y="5839006"/>
            <a:ext cx="3608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อบต..........................จังหวัด................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236524" y="3460448"/>
            <a:ext cx="696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000" dirty="0" smtClean="0"/>
              <a:t>รูปภาพ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9652621" y="2952617"/>
            <a:ext cx="223811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000" dirty="0" smtClean="0"/>
              <a:t>เอกสารจาก </a:t>
            </a:r>
          </a:p>
          <a:p>
            <a:pPr algn="ctr"/>
            <a:r>
              <a:rPr lang="th-TH" sz="2000" dirty="0" smtClean="0"/>
              <a:t>อบต.</a:t>
            </a:r>
          </a:p>
          <a:p>
            <a:pPr algn="ctr"/>
            <a:r>
              <a:rPr lang="th-TH" sz="2000" dirty="0" smtClean="0"/>
              <a:t>เรื่อง การสอบถามข้อร้องเรียน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2995981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708352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909938" y="2987954"/>
            <a:ext cx="223811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000" dirty="0" smtClean="0"/>
              <a:t>เอกสารจาก </a:t>
            </a:r>
          </a:p>
          <a:p>
            <a:pPr algn="ctr"/>
            <a:r>
              <a:rPr lang="th-TH" sz="2000" dirty="0" smtClean="0"/>
              <a:t>อบต.</a:t>
            </a:r>
          </a:p>
          <a:p>
            <a:pPr algn="ctr"/>
            <a:r>
              <a:rPr lang="th-TH" sz="2000" dirty="0" smtClean="0"/>
              <a:t>เรื่อง การสอบถามข้อร้องเรียน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2801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1589</TotalTime>
  <Words>759</Words>
  <Application>Microsoft Office PowerPoint</Application>
  <PresentationFormat>Widescreen</PresentationFormat>
  <Paragraphs>162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 Unicode MS</vt:lpstr>
      <vt:lpstr>Arial</vt:lpstr>
      <vt:lpstr>Browallia New</vt:lpstr>
      <vt:lpstr>Calibri</vt:lpstr>
      <vt:lpstr>Calibri Light</vt:lpstr>
      <vt:lpstr>Cordia New</vt:lpstr>
      <vt:lpstr>TH SarabunPSK</vt:lpstr>
      <vt:lpstr>Office Theme</vt:lpstr>
      <vt:lpstr>PowerPoint Presentation</vt:lpstr>
      <vt:lpstr>โครงสร้างองค์กร</vt:lpstr>
      <vt:lpstr>PowerPoint Presentation</vt:lpstr>
      <vt:lpstr>รางวัลและระบบที่เกี่ยวข้องด้านสิ่งแวดล้อมและความปลอดภัย</vt:lpstr>
      <vt:lpstr>กระบวนสร้างวัฒนธรรมสีเขียวเพื่อให้เกิดจิตสำนึกกับพนักงาน </vt:lpstr>
      <vt:lpstr>การคิดค้นนวัตกรรมต่างๆ เพื่อทำให้เกิดผลิตภัณฑ์รักษ์สิ่งแวดล้อม </vt:lpstr>
      <vt:lpstr>โครงการด้านสิ่งแวดล้อมและความปลอดภัย</vt:lpstr>
      <vt:lpstr>โครงการที่ทำร่วมกับผู้มีส่วนได้ส่วนเสียที่เกี่ยวข้อง</vt:lpstr>
      <vt:lpstr>การเปิดเผยข้อมูล</vt:lpstr>
      <vt:lpstr>แนวทางการแก้ไขและป้องกันข้อบกพร่อง</vt:lpstr>
      <vt:lpstr>แนวทางการแก้ไขข้อเสนอแนะ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Nattaporn Chirasathaworn</dc:creator>
  <cp:lastModifiedBy>Panakarn</cp:lastModifiedBy>
  <cp:revision>164</cp:revision>
  <dcterms:created xsi:type="dcterms:W3CDTF">2016-04-18T07:59:20Z</dcterms:created>
  <dcterms:modified xsi:type="dcterms:W3CDTF">2020-07-14T08:16:37Z</dcterms:modified>
</cp:coreProperties>
</file>