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5"/>
  </p:notesMasterIdLst>
  <p:sldIdLst>
    <p:sldId id="274" r:id="rId2"/>
    <p:sldId id="275" r:id="rId3"/>
    <p:sldId id="257" r:id="rId4"/>
    <p:sldId id="271" r:id="rId5"/>
    <p:sldId id="259" r:id="rId6"/>
    <p:sldId id="283" r:id="rId7"/>
    <p:sldId id="281" r:id="rId8"/>
    <p:sldId id="284" r:id="rId9"/>
    <p:sldId id="282" r:id="rId10"/>
    <p:sldId id="285" r:id="rId11"/>
    <p:sldId id="280" r:id="rId12"/>
    <p:sldId id="273" r:id="rId13"/>
    <p:sldId id="27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3118" autoAdjust="0"/>
  </p:normalViewPr>
  <p:slideViewPr>
    <p:cSldViewPr snapToGrid="0">
      <p:cViewPr varScale="1">
        <p:scale>
          <a:sx n="53" d="100"/>
          <a:sy n="53" d="100"/>
        </p:scale>
        <p:origin x="1362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8052F-DC23-4D22-8645-32118F86DF52}" type="datetimeFigureOut">
              <a:rPr lang="en-US" smtClean="0"/>
              <a:t>15-Jan-21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2B5A1-9CE7-42A1-9166-7B44A7C0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Background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สไลด์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ใช้ของบริษัทฯ ออกแบบ 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front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และ สไลด์ ตามสไตล์ของบริษัท เพียงแต่ขอให้มีข้อมูลตามที่ระบุในสไลด์  </a:t>
            </a:r>
            <a:endParaRPr lang="th-TH" sz="1200" baseline="0" dirty="0">
              <a:solidFill>
                <a:srgbClr val="0033CC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33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3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ให้ส่งจดหมายไปสอบถาม สำนักงานอุตสาหกรรมจังหวัด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อบต. ว่าในช่วง 2 ปีที่ผ่านมาล่าสุด มีข้อร้องเรียนจากชุมชนรอบข้างหรือไม่ และให้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scan 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เอกสารที่ส่งกลับมาจากทางราชการที่บริษัทฯส่งไป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นำมาวางตามสไลด์ข้างบน โดยถ้า 1 เอกสารครอบคลุม 2 ปี ล่าสุด ก็ใช้ เอกสารเดียว แต่ถ้า 1 เอกสาร ระบุเพียง 1 ปี ก็ต้องมี 2 เอกสาร 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938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ระบุรายละเอียดของข้อบกพร่อง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แนวทางการแก้ไข  พร้อมภาพประกอบที่แล้วเสร็จ และแนวทางการป้องกัน พร้อมภาพประกอบที่แล้วเสร็จ  ถ้าไม่มีให้ตัดหน้านี้ออกไป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กรณีที่มีข้อเสนอแนะ ถ้าไม่มี ให้ตัดหน้านี้ออกไปค่ะ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20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13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/>
              <a:t>นอกเหนือจากนโยบายด้านสิ่งแวดล้อม รวมถึง</a:t>
            </a:r>
            <a:r>
              <a:rPr lang="en-US" dirty="0" smtClean="0"/>
              <a:t> </a:t>
            </a:r>
            <a:r>
              <a:rPr lang="th-TH" dirty="0" smtClean="0"/>
              <a:t>วัตถุประสงค์และเป้าหมายดังกล่าว ถ้ามี วิสัยทัศน์ และพันธกิจ ด้านสิ่งแวดล้อม ก็ให้ใส่มาด้วย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3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72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sz="1200" b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มลพิษน้ำ เช่น น้ำปนเปื้อนน้ำมัน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น้ำปนเปื้อนสารเคมี เป็นต้น </a:t>
            </a: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83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sz="1200" b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ปนเปื้อนฝุ่นปูน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ปนเปื้อนไอสารเคมี  เป็นต้น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59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89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sz="1200" b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ให้ระบุตาม รายชื่อใน สก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.1, 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สก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.2 </a:t>
            </a: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78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15-Jan-21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3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15-Jan-21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0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15-Jan-21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36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07165"/>
            <a:ext cx="8596668" cy="5034197"/>
          </a:xfrm>
        </p:spPr>
        <p:txBody>
          <a:bodyPr/>
          <a:lstStyle>
            <a:lvl1pPr>
              <a:defRPr sz="2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3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07165"/>
            <a:ext cx="4184035" cy="5034196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07165"/>
            <a:ext cx="4184034" cy="5034197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33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008580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722783"/>
            <a:ext cx="4185623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5131" y="1008580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722783"/>
            <a:ext cx="4185617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14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967407"/>
            <a:ext cx="5342466" cy="4890054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53632"/>
            <a:ext cx="5181600" cy="4903829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99205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815965"/>
            <a:ext cx="5157787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99205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15965"/>
            <a:ext cx="5183188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32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29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9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0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5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4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4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7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7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15-Jan-21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2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5556-BC2C-4DBC-A877-ADDE9D1EBD2D}" type="datetimeFigureOut">
              <a:rPr lang="en-US" smtClean="0"/>
              <a:t>15-Jan-21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1" r:id="rId12"/>
    <p:sldLayoutId id="2147483693" r:id="rId13"/>
    <p:sldLayoutId id="2147483694" r:id="rId14"/>
    <p:sldLayoutId id="2147483695" r:id="rId15"/>
    <p:sldLayoutId id="2147483652" r:id="rId16"/>
    <p:sldLayoutId id="2147483653" r:id="rId17"/>
    <p:sldLayoutId id="214748365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3080631" y="1005245"/>
            <a:ext cx="7026250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defTabSz="457200" eaLnBrk="1" hangingPunct="1"/>
            <a:r>
              <a:rPr lang="th-TH" sz="3200" b="1" dirty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บริษัท .....................................จำกัด</a:t>
            </a:r>
            <a:endParaRPr lang="th-TH" sz="3200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2334" y="429553"/>
            <a:ext cx="2102277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Logo company</a:t>
            </a:r>
            <a:r>
              <a:rPr lang="en-US" sz="3200" dirty="0">
                <a:latin typeface="Browallia New" pitchFamily="34" charset="-34"/>
                <a:cs typeface="Browallia New" pitchFamily="34" charset="-34"/>
              </a:rPr>
              <a:t> </a:t>
            </a:r>
            <a:endParaRPr lang="th-TH" sz="3200" dirty="0">
              <a:latin typeface="Browallia New" pitchFamily="34" charset="-34"/>
              <a:cs typeface="Browallia New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501682"/>
              </p:ext>
            </p:extLst>
          </p:nvPr>
        </p:nvGraphicFramePr>
        <p:xfrm>
          <a:off x="201880" y="2187385"/>
          <a:ext cx="6718873" cy="4345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1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416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25528">
                <a:tc>
                  <a:txBody>
                    <a:bodyPr/>
                    <a:lstStyle/>
                    <a:p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1.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ประกอบกิจการ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2.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เลขทะเบียนโรงงาน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3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ที่ตั้งสถาน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ประกอบการ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7356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4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เริ่มประกอบ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กิจการ 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5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กำลังการผลิต (ต่อปี)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baseline="0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                                                                                          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98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6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จำนวนบุคลากร 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พนักงานประจำ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คน    ผู้รับเหมาประจำ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en-US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คน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7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วันที่ตรวจประเมิน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135906" y="2257978"/>
            <a:ext cx="4837163" cy="40983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148532" y="1612301"/>
            <a:ext cx="2811909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แผนผังโรงงาน</a:t>
            </a:r>
            <a:endParaRPr lang="en-US" sz="2400" b="1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384612" y="182352"/>
            <a:ext cx="9588457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อุตสาหกรรมสีเขียว ระดับ 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3</a:t>
            </a:r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 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: </a:t>
            </a:r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ระบบสีเขียว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 </a:t>
            </a:r>
            <a:endParaRPr lang="en-US" sz="36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02091" y="397712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854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8686" y="125505"/>
            <a:ext cx="2544464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สก</a:t>
            </a:r>
            <a:r>
              <a:rPr lang="en-US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.2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45624" y="968187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99886" y="143433"/>
            <a:ext cx="2544464" cy="735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สก</a:t>
            </a:r>
            <a:r>
              <a:rPr lang="en-US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.1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5806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815" y="132585"/>
            <a:ext cx="10234862" cy="927647"/>
          </a:xfrm>
        </p:spPr>
        <p:txBody>
          <a:bodyPr>
            <a:normAutofit/>
          </a:bodyPr>
          <a:lstStyle/>
          <a:p>
            <a:pPr marL="400050" lvl="1" indent="0" algn="ctr">
              <a:buNone/>
            </a:pPr>
            <a:r>
              <a:rPr lang="th-TH" sz="44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การเปิดเผยข้อมูล</a:t>
            </a:r>
            <a:endParaRPr lang="en-US" sz="4400" b="1" dirty="0" smtClean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643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498690" y="1902140"/>
            <a:ext cx="2545977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87472" y="5839005"/>
            <a:ext cx="3518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สำนักงานอุตสาหกรรม จังหวัด..........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545297" y="5796393"/>
            <a:ext cx="3608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อบต..........................จังหวัด................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91394" y="3194686"/>
            <a:ext cx="25715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</a:t>
            </a:r>
          </a:p>
          <a:p>
            <a:pPr algn="ctr"/>
            <a:r>
              <a:rPr lang="th-TH" dirty="0" smtClean="0"/>
              <a:t>จาก สนง</a:t>
            </a:r>
            <a:r>
              <a:rPr lang="en-US" dirty="0" smtClean="0"/>
              <a:t>.</a:t>
            </a:r>
            <a:r>
              <a:rPr lang="th-TH" dirty="0" smtClean="0"/>
              <a:t>อุตฯ</a:t>
            </a:r>
            <a:r>
              <a:rPr lang="en-US" dirty="0" smtClean="0"/>
              <a:t> </a:t>
            </a:r>
            <a:endParaRPr lang="th-TH" dirty="0" smtClean="0"/>
          </a:p>
          <a:p>
            <a:pPr algn="ctr"/>
            <a:r>
              <a:rPr lang="th-TH" dirty="0" smtClean="0"/>
              <a:t>เรื่องการสอบถามข้อร้องรียน</a:t>
            </a:r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995981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 เร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08352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681510" y="3194686"/>
            <a:ext cx="26949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เอกสารจาก </a:t>
            </a:r>
          </a:p>
          <a:p>
            <a:pPr algn="ctr"/>
            <a:r>
              <a:rPr lang="th-TH" dirty="0" smtClean="0"/>
              <a:t>อบต.</a:t>
            </a:r>
          </a:p>
          <a:p>
            <a:pPr algn="ctr"/>
            <a:r>
              <a:rPr lang="th-TH" dirty="0" smtClean="0"/>
              <a:t>เรื่อง การสอบถามข้อร้องเรียน</a:t>
            </a:r>
            <a:endParaRPr lang="en-US" dirty="0" smtClean="0"/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424192" y="3256240"/>
            <a:ext cx="26949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เอกสารจาก </a:t>
            </a:r>
          </a:p>
          <a:p>
            <a:pPr algn="ctr"/>
            <a:r>
              <a:rPr lang="th-TH" dirty="0" smtClean="0"/>
              <a:t>อบต.</a:t>
            </a:r>
          </a:p>
          <a:p>
            <a:pPr algn="ctr"/>
            <a:r>
              <a:rPr lang="th-TH" dirty="0" smtClean="0"/>
              <a:t>เรื่อง การสอบถามข้อร้องเรียน</a:t>
            </a:r>
            <a:endParaRPr lang="en-US" dirty="0" smtClean="0"/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2564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021477" y="3158899"/>
            <a:ext cx="25715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</a:t>
            </a:r>
          </a:p>
          <a:p>
            <a:pPr algn="ctr"/>
            <a:r>
              <a:rPr lang="th-TH" dirty="0" smtClean="0"/>
              <a:t>จาก สนง</a:t>
            </a:r>
            <a:r>
              <a:rPr lang="en-US" dirty="0" smtClean="0"/>
              <a:t>.</a:t>
            </a:r>
            <a:r>
              <a:rPr lang="th-TH" dirty="0" smtClean="0"/>
              <a:t>อุตฯ</a:t>
            </a:r>
            <a:r>
              <a:rPr lang="en-US" dirty="0" smtClean="0"/>
              <a:t> </a:t>
            </a:r>
            <a:endParaRPr lang="th-TH" dirty="0" smtClean="0"/>
          </a:p>
          <a:p>
            <a:pPr algn="ctr"/>
            <a:r>
              <a:rPr lang="th-TH" dirty="0" smtClean="0"/>
              <a:t>เรื่องการสอบถามข้อร้องรียน</a:t>
            </a:r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</a:t>
            </a:r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2801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655" y="154400"/>
            <a:ext cx="8126759" cy="927647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แนวทางการแก้ไขและป้องกันข้อบกพร่อง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798" y="1362635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1 </a:t>
            </a:r>
            <a:r>
              <a:rPr lang="en-US" sz="2800" dirty="0" smtClean="0"/>
              <a:t>: ……………………………………………………………..…………………………..…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166443"/>
            <a:ext cx="5391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40189" y="2166443"/>
            <a:ext cx="612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…..…………………………….…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853199" y="2921254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861199" y="2860280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54988" y="414908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2 </a:t>
            </a:r>
            <a:r>
              <a:rPr lang="en-US" sz="2800" dirty="0" smtClean="0"/>
              <a:t>: ……………………………………………………………..…………………………..…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156587" y="4816302"/>
            <a:ext cx="5830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149669" y="4780205"/>
            <a:ext cx="5519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……..…………………………….…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1853198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61199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86641" y="318102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8626615" y="313130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8642176" y="579464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486641" y="5851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34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679" y="120305"/>
            <a:ext cx="8191036" cy="927647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แนวทางการแก้ไขข้อเสนอแนะ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606" y="1271813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1 </a:t>
            </a:r>
            <a:r>
              <a:rPr lang="en-US" sz="2800" dirty="0" smtClean="0"/>
              <a:t>: …………………………………………………………..…………………………..…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1461" y="2057640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7214093" y="1885855"/>
            <a:ext cx="2635624" cy="8261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7483" y="2711992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2 </a:t>
            </a:r>
            <a:r>
              <a:rPr lang="en-US" sz="2800" dirty="0" smtClean="0"/>
              <a:t>: ………………………………………………………..…………………………..…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7483" y="4046604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3 </a:t>
            </a:r>
            <a:r>
              <a:rPr lang="en-US" sz="2800" dirty="0" smtClean="0"/>
              <a:t>: ………………………………………………………..…………………………..…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5788" y="5327951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4 </a:t>
            </a:r>
            <a:r>
              <a:rPr lang="en-US" sz="2800" dirty="0" smtClean="0"/>
              <a:t>: …………………………………………………………..…………………………..…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0606" y="3449576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0606" y="4792570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80606" y="6034754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7214092" y="3328227"/>
            <a:ext cx="2635623" cy="7043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214092" y="4560987"/>
            <a:ext cx="2635623" cy="7243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214092" y="5924887"/>
            <a:ext cx="2635623" cy="787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79693" y="211883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7913895" y="60963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886250" y="46940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7879693" y="348250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4426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02" y="138744"/>
            <a:ext cx="4190892" cy="78581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โครงสร้างองค์กร</a:t>
            </a:r>
            <a:endParaRPr lang="en-US" sz="40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390" y="1015202"/>
            <a:ext cx="5312210" cy="23766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084134" y="3489994"/>
            <a:ext cx="4062060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กระบวนการผลิต</a:t>
            </a:r>
            <a:endParaRPr lang="en-US" sz="40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033" y="4344786"/>
            <a:ext cx="11111430" cy="2167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139764" y="2107867"/>
            <a:ext cx="1655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8353" y="513059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22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311153" y="143435"/>
            <a:ext cx="5683623" cy="968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วัตถุประสงค์และเป้าหมายด้านสิ่งแวดล้อม</a:t>
            </a:r>
            <a:endParaRPr lang="en-US" sz="2400" b="1" dirty="0"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42228"/>
              </p:ext>
            </p:extLst>
          </p:nvPr>
        </p:nvGraphicFramePr>
        <p:xfrm>
          <a:off x="6257365" y="986116"/>
          <a:ext cx="5809128" cy="5719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1452282"/>
                <a:gridCol w="1308846"/>
              </a:tblGrid>
              <a:tr h="1250101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เป้าหมาย </a:t>
                      </a:r>
                      <a:r>
                        <a:rPr lang="th-TH" sz="1800" dirty="0" smtClean="0"/>
                        <a:t>ปี </a:t>
                      </a:r>
                      <a:r>
                        <a:rPr lang="en-US" sz="1800" dirty="0" smtClean="0"/>
                        <a:t>………..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ผลการดำเนินงาน</a:t>
                      </a:r>
                      <a:endParaRPr lang="en-US" dirty="0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86871" y="143435"/>
            <a:ext cx="5665694" cy="968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นโยบายด้านสิ่งแวดล้อม</a:t>
            </a:r>
            <a:endParaRPr lang="en-US" sz="2800" b="1" dirty="0"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2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5275" y="106024"/>
            <a:ext cx="11869948" cy="828949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รางวัลและระบบที่</a:t>
            </a:r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เกี่ยวข้องด้านสิ่งแวดล้อมและความปลอดภัย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67" y="934973"/>
            <a:ext cx="11565466" cy="548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4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การจัดการมลพิษน้ำ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031904"/>
              </p:ext>
            </p:extLst>
          </p:nvPr>
        </p:nvGraphicFramePr>
        <p:xfrm>
          <a:off x="0" y="1039904"/>
          <a:ext cx="12192001" cy="555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285"/>
                <a:gridCol w="4408715"/>
                <a:gridCol w="4597753"/>
                <a:gridCol w="1498248"/>
              </a:tblGrid>
              <a:tr h="715343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ประเภท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กิจกรรม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การจัดการ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หมายเหตุ</a:t>
                      </a:r>
                      <a:endParaRPr lang="en-US" dirty="0"/>
                    </a:p>
                  </a:txBody>
                  <a:tcPr/>
                </a:tc>
              </a:tr>
              <a:tr h="484277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70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ผลตรวจวัดคุณภาพน้ำทิ้ง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45624" y="968187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45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การจัดการมลพิษอากาศ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24160"/>
              </p:ext>
            </p:extLst>
          </p:nvPr>
        </p:nvGraphicFramePr>
        <p:xfrm>
          <a:off x="0" y="932330"/>
          <a:ext cx="12192001" cy="5925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285"/>
                <a:gridCol w="3799115"/>
                <a:gridCol w="5207353"/>
                <a:gridCol w="1498248"/>
              </a:tblGrid>
              <a:tr h="770102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ประเภท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กิจกรรม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การจัดการ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หมายเหตุ</a:t>
                      </a:r>
                      <a:endParaRPr lang="en-US" dirty="0"/>
                    </a:p>
                  </a:txBody>
                  <a:tcPr/>
                </a:tc>
              </a:tr>
              <a:tr h="515556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16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ผลตรวจวัดคุณภาพอากาศ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45624" y="968187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0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การจัดการกากอุตสาหกรรม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229146"/>
              </p:ext>
            </p:extLst>
          </p:nvPr>
        </p:nvGraphicFramePr>
        <p:xfrm>
          <a:off x="0" y="1039905"/>
          <a:ext cx="12192001" cy="5818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285"/>
                <a:gridCol w="3655680"/>
                <a:gridCol w="5350788"/>
                <a:gridCol w="1498248"/>
              </a:tblGrid>
              <a:tr h="741140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ประเภท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กิจกรรม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การจัดการ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หมายเหตุ</a:t>
                      </a:r>
                      <a:endParaRPr lang="en-US" dirty="0"/>
                    </a:p>
                  </a:txBody>
                  <a:tcPr/>
                </a:tc>
              </a:tr>
              <a:tr h="5076954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95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1717</TotalTime>
  <Words>516</Words>
  <Application>Microsoft Office PowerPoint</Application>
  <PresentationFormat>Widescreen</PresentationFormat>
  <Paragraphs>117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 Unicode MS</vt:lpstr>
      <vt:lpstr>Arial</vt:lpstr>
      <vt:lpstr>Browallia New</vt:lpstr>
      <vt:lpstr>Calibri</vt:lpstr>
      <vt:lpstr>Calibri Light</vt:lpstr>
      <vt:lpstr>Cordia New</vt:lpstr>
      <vt:lpstr>TH SarabunPSK</vt:lpstr>
      <vt:lpstr>Office Theme</vt:lpstr>
      <vt:lpstr>PowerPoint Presentation</vt:lpstr>
      <vt:lpstr>โครงสร้างองค์กร</vt:lpstr>
      <vt:lpstr>PowerPoint Presentation</vt:lpstr>
      <vt:lpstr>รางวัลและระบบที่เกี่ยวข้องด้านสิ่งแวดล้อมและความปลอดภัย</vt:lpstr>
      <vt:lpstr>การจัดการมลพิษน้ำ</vt:lpstr>
      <vt:lpstr>ผลตรวจวัดคุณภาพน้ำทิ้ง</vt:lpstr>
      <vt:lpstr>การจัดการมลพิษอากาศ</vt:lpstr>
      <vt:lpstr>ผลตรวจวัดคุณภาพอากาศ</vt:lpstr>
      <vt:lpstr>การจัดการกากอุตสาหกรรม</vt:lpstr>
      <vt:lpstr>สก.2</vt:lpstr>
      <vt:lpstr>การเปิดเผยข้อมูล</vt:lpstr>
      <vt:lpstr>แนวทางการแก้ไขและป้องกันข้อบกพร่อง</vt:lpstr>
      <vt:lpstr>แนวทางการแก้ไขข้อเสนอแนะ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Nattaporn Chirasathaworn</dc:creator>
  <cp:lastModifiedBy>Chonticha Chanyoothayothin</cp:lastModifiedBy>
  <cp:revision>186</cp:revision>
  <dcterms:created xsi:type="dcterms:W3CDTF">2016-04-18T07:59:20Z</dcterms:created>
  <dcterms:modified xsi:type="dcterms:W3CDTF">2021-01-15T07:08:28Z</dcterms:modified>
</cp:coreProperties>
</file>